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Amatic SC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maticSC-bold.fntdata"/><Relationship Id="rId12" Type="http://schemas.openxmlformats.org/officeDocument/2006/relationships/slide" Target="slides/slide7.xml"/><Relationship Id="rId34" Type="http://schemas.openxmlformats.org/officeDocument/2006/relationships/font" Target="fonts/AmaticSC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a7f80cbb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a7f80cbb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a7f80cbbc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a7f80cbbc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a7f80cbbc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a7f80cbbc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a7f80cbbc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a7f80cbbc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a7f80cbbc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a7f80cbbc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a7f80cbbc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a7f80cbbc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a7f80cbbc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a7f80cbbc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a7f80cbbc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a7f80cbbc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a7f80cbbc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a7f80cbbc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a7f80cbbc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a7f80cbbc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a7f80cbb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a7f80cbb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a7f80cbbc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a7f80cbbc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a7f80cbbc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a7f80cbb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a7f80cbbc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a7f80cbbc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a7f80cbbc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a7f80cbbc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a7f80cbb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a7f80cbb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a7f80cbb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a7f80cbb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a7f80cbbc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a7f80cbbc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a7f80cbb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a7f80cbb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a7f80cbb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a7f80cbb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a7f80cbb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a7f80cbb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a7f80cbb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a7f80cbb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a7f80cbb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a7f80cbb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a7f80cbb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a7f80cbb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a7f80cbb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a7f80cbb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a7f80cbb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a7f80cbb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a7f80cbbc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a7f80cbbc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gif"/><Relationship Id="rId4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gif"/><Relationship Id="rId4" Type="http://schemas.openxmlformats.org/officeDocument/2006/relationships/image" Target="../media/image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gif"/><Relationship Id="rId4" Type="http://schemas.openxmlformats.org/officeDocument/2006/relationships/image" Target="../media/image15.gif"/><Relationship Id="rId5" Type="http://schemas.openxmlformats.org/officeDocument/2006/relationships/image" Target="../media/image14.gif"/><Relationship Id="rId6" Type="http://schemas.openxmlformats.org/officeDocument/2006/relationships/image" Target="../media/image1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030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Amatic SC"/>
                <a:ea typeface="Amatic SC"/>
                <a:cs typeface="Amatic SC"/>
                <a:sym typeface="Amatic SC"/>
              </a:rPr>
              <a:t>Game: Cross Dungeon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120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Amatic SC"/>
                <a:ea typeface="Amatic SC"/>
                <a:cs typeface="Amatic SC"/>
                <a:sym typeface="Amatic SC"/>
              </a:rPr>
              <a:t>Emoji Team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787" y="711975"/>
            <a:ext cx="3088437" cy="20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941274" y="996225"/>
            <a:ext cx="626750" cy="6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Tools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- Framework: 100% based on Training framework + PhysicEngine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Call: Skype + Messenger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Asset: itch.io/game-assets, other games (NSO, Shovel Knight,...)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Editor: Aseprite, Tiled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SFX/BGM: mixkit.co/Shovel Knight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Code: google/stackoverflow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Buy Aseprite CD KEY Compare Prices - AllKeyShop.com"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100" y="14319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4. GameState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351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9</a:t>
            </a:r>
            <a:r>
              <a:rPr lang="vi"/>
              <a:t> state: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UI: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+"/>
            </a:pPr>
            <a:r>
              <a:rPr lang="vi"/>
              <a:t>State Logo, Welcome, Instruction, Credit, Intro, Result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/>
              <a:t>State Load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GamePlay: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+"/>
            </a:pPr>
            <a:r>
              <a:rPr lang="vi"/>
              <a:t>State Play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/>
              <a:t>State Shop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14516" l="1421" r="29911" t="4563"/>
          <a:stretch/>
        </p:blipFill>
        <p:spPr>
          <a:xfrm>
            <a:off x="3911075" y="1152475"/>
            <a:ext cx="4666402" cy="30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1468800" y="2549223"/>
            <a:ext cx="1011300" cy="773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Logo</a:t>
            </a:r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2966377" y="2549223"/>
            <a:ext cx="1011300" cy="773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Welcome</a:t>
            </a: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2966377" y="1017719"/>
            <a:ext cx="1011300" cy="773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Instruction</a:t>
            </a:r>
            <a:endParaRPr sz="1200"/>
          </a:p>
        </p:txBody>
      </p:sp>
      <p:sp>
        <p:nvSpPr>
          <p:cNvPr id="136" name="Google Shape;136;p24"/>
          <p:cNvSpPr/>
          <p:nvPr/>
        </p:nvSpPr>
        <p:spPr>
          <a:xfrm>
            <a:off x="2966352" y="4131416"/>
            <a:ext cx="1011300" cy="773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Credit</a:t>
            </a: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4765050" y="2549225"/>
            <a:ext cx="1011300" cy="773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Load</a:t>
            </a: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6663900" y="2549218"/>
            <a:ext cx="1011300" cy="773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Play</a:t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6663905" y="967027"/>
            <a:ext cx="1011300" cy="773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Intro</a:t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4764911" y="4131424"/>
            <a:ext cx="1011300" cy="773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Result</a:t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>
            <a:off x="6663900" y="4131430"/>
            <a:ext cx="1011300" cy="773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Shop</a:t>
            </a:r>
            <a:endParaRPr/>
          </a:p>
        </p:txBody>
      </p:sp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4. GameState</a:t>
            </a:r>
            <a:endParaRPr/>
          </a:p>
        </p:txBody>
      </p:sp>
      <p:cxnSp>
        <p:nvCxnSpPr>
          <p:cNvPr id="143" name="Google Shape;143;p24"/>
          <p:cNvCxnSpPr>
            <a:stCxn id="133" idx="3"/>
            <a:endCxn id="134" idx="1"/>
          </p:cNvCxnSpPr>
          <p:nvPr/>
        </p:nvCxnSpPr>
        <p:spPr>
          <a:xfrm>
            <a:off x="2480100" y="2935923"/>
            <a:ext cx="486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4"/>
          <p:cNvCxnSpPr>
            <a:stCxn id="135" idx="2"/>
            <a:endCxn id="134" idx="0"/>
          </p:cNvCxnSpPr>
          <p:nvPr/>
        </p:nvCxnSpPr>
        <p:spPr>
          <a:xfrm>
            <a:off x="3472027" y="1791119"/>
            <a:ext cx="0" cy="758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4"/>
          <p:cNvCxnSpPr>
            <a:stCxn id="136" idx="0"/>
            <a:endCxn id="134" idx="2"/>
          </p:cNvCxnSpPr>
          <p:nvPr/>
        </p:nvCxnSpPr>
        <p:spPr>
          <a:xfrm rot="10800000">
            <a:off x="3472002" y="3322616"/>
            <a:ext cx="0" cy="8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4"/>
          <p:cNvCxnSpPr>
            <a:stCxn id="134" idx="3"/>
            <a:endCxn id="137" idx="1"/>
          </p:cNvCxnSpPr>
          <p:nvPr/>
        </p:nvCxnSpPr>
        <p:spPr>
          <a:xfrm>
            <a:off x="3977677" y="2935923"/>
            <a:ext cx="787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4"/>
          <p:cNvCxnSpPr>
            <a:stCxn id="137" idx="3"/>
            <a:endCxn id="139" idx="1"/>
          </p:cNvCxnSpPr>
          <p:nvPr/>
        </p:nvCxnSpPr>
        <p:spPr>
          <a:xfrm flipH="1" rot="10800000">
            <a:off x="5776350" y="1353725"/>
            <a:ext cx="887700" cy="1582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4"/>
          <p:cNvCxnSpPr>
            <a:stCxn id="139" idx="1"/>
            <a:endCxn id="137" idx="3"/>
          </p:cNvCxnSpPr>
          <p:nvPr/>
        </p:nvCxnSpPr>
        <p:spPr>
          <a:xfrm flipH="1">
            <a:off x="5776205" y="1353727"/>
            <a:ext cx="887700" cy="1582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4"/>
          <p:cNvCxnSpPr>
            <a:stCxn id="137" idx="3"/>
            <a:endCxn id="138" idx="1"/>
          </p:cNvCxnSpPr>
          <p:nvPr/>
        </p:nvCxnSpPr>
        <p:spPr>
          <a:xfrm>
            <a:off x="5776350" y="2935925"/>
            <a:ext cx="887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4"/>
          <p:cNvCxnSpPr>
            <a:stCxn id="138" idx="1"/>
            <a:endCxn id="137" idx="3"/>
          </p:cNvCxnSpPr>
          <p:nvPr/>
        </p:nvCxnSpPr>
        <p:spPr>
          <a:xfrm rot="10800000">
            <a:off x="5776500" y="2935918"/>
            <a:ext cx="887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4"/>
          <p:cNvCxnSpPr>
            <a:stCxn id="137" idx="3"/>
            <a:endCxn id="141" idx="1"/>
          </p:cNvCxnSpPr>
          <p:nvPr/>
        </p:nvCxnSpPr>
        <p:spPr>
          <a:xfrm>
            <a:off x="5776350" y="2935925"/>
            <a:ext cx="887400" cy="1582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4"/>
          <p:cNvCxnSpPr>
            <a:stCxn id="141" idx="1"/>
            <a:endCxn id="137" idx="3"/>
          </p:cNvCxnSpPr>
          <p:nvPr/>
        </p:nvCxnSpPr>
        <p:spPr>
          <a:xfrm rot="10800000">
            <a:off x="5776500" y="2935930"/>
            <a:ext cx="887400" cy="1582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4"/>
          <p:cNvCxnSpPr>
            <a:stCxn id="137" idx="1"/>
            <a:endCxn id="134" idx="3"/>
          </p:cNvCxnSpPr>
          <p:nvPr/>
        </p:nvCxnSpPr>
        <p:spPr>
          <a:xfrm rot="10800000">
            <a:off x="3977550" y="2935925"/>
            <a:ext cx="787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4"/>
          <p:cNvCxnSpPr>
            <a:stCxn id="137" idx="2"/>
            <a:endCxn id="140" idx="0"/>
          </p:cNvCxnSpPr>
          <p:nvPr/>
        </p:nvCxnSpPr>
        <p:spPr>
          <a:xfrm>
            <a:off x="5270700" y="3322625"/>
            <a:ext cx="0" cy="8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4"/>
          <p:cNvCxnSpPr>
            <a:stCxn id="140" idx="1"/>
            <a:endCxn id="134" idx="3"/>
          </p:cNvCxnSpPr>
          <p:nvPr/>
        </p:nvCxnSpPr>
        <p:spPr>
          <a:xfrm rot="10800000">
            <a:off x="3977711" y="2935924"/>
            <a:ext cx="787200" cy="1582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4"/>
          <p:cNvCxnSpPr>
            <a:stCxn id="139" idx="2"/>
            <a:endCxn id="138" idx="0"/>
          </p:cNvCxnSpPr>
          <p:nvPr/>
        </p:nvCxnSpPr>
        <p:spPr>
          <a:xfrm>
            <a:off x="7169555" y="1740427"/>
            <a:ext cx="0" cy="8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4"/>
          <p:cNvCxnSpPr>
            <a:stCxn id="138" idx="2"/>
            <a:endCxn id="141" idx="0"/>
          </p:cNvCxnSpPr>
          <p:nvPr/>
        </p:nvCxnSpPr>
        <p:spPr>
          <a:xfrm>
            <a:off x="7169550" y="3322618"/>
            <a:ext cx="0" cy="8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4"/>
          <p:cNvCxnSpPr>
            <a:stCxn id="141" idx="0"/>
            <a:endCxn id="138" idx="2"/>
          </p:cNvCxnSpPr>
          <p:nvPr/>
        </p:nvCxnSpPr>
        <p:spPr>
          <a:xfrm rot="10800000">
            <a:off x="7169550" y="3322630"/>
            <a:ext cx="0" cy="8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4"/>
          <p:cNvCxnSpPr>
            <a:stCxn id="134" idx="0"/>
            <a:endCxn id="135" idx="2"/>
          </p:cNvCxnSpPr>
          <p:nvPr/>
        </p:nvCxnSpPr>
        <p:spPr>
          <a:xfrm rot="10800000">
            <a:off x="3472027" y="1791123"/>
            <a:ext cx="0" cy="758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4"/>
          <p:cNvCxnSpPr>
            <a:stCxn id="134" idx="2"/>
            <a:endCxn id="136" idx="0"/>
          </p:cNvCxnSpPr>
          <p:nvPr/>
        </p:nvCxnSpPr>
        <p:spPr>
          <a:xfrm>
            <a:off x="3472027" y="3322623"/>
            <a:ext cx="0" cy="8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4"/>
          <p:cNvCxnSpPr>
            <a:stCxn id="138" idx="2"/>
            <a:endCxn id="140" idx="3"/>
          </p:cNvCxnSpPr>
          <p:nvPr/>
        </p:nvCxnSpPr>
        <p:spPr>
          <a:xfrm flipH="1">
            <a:off x="5776350" y="3322618"/>
            <a:ext cx="1393200" cy="1195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5. GamePlay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- Has 3 floors, 1 boss floor. Each floor has: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Missions: find key to go to next floor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Enemies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Traps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Drops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Decorations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15862" l="0" r="0" t="37590"/>
          <a:stretch/>
        </p:blipFill>
        <p:spPr>
          <a:xfrm>
            <a:off x="4681500" y="550075"/>
            <a:ext cx="4267200" cy="12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 b="43565" l="19624" r="42415" t="35731"/>
          <a:stretch/>
        </p:blipFill>
        <p:spPr>
          <a:xfrm>
            <a:off x="4727550" y="1950000"/>
            <a:ext cx="4260302" cy="130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5">
            <a:alphaModFix/>
          </a:blip>
          <a:srcRect b="4979" l="11739" r="15707" t="35240"/>
          <a:stretch/>
        </p:blipFill>
        <p:spPr>
          <a:xfrm>
            <a:off x="4702800" y="3452175"/>
            <a:ext cx="4224601" cy="12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/>
              <a:t>5. GamePlay - Player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vi" sz="1800"/>
              <a:t>Attack:</a:t>
            </a:r>
            <a:endParaRPr sz="180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 sz="1800"/>
              <a:t>Melee</a:t>
            </a:r>
            <a:endParaRPr sz="180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 sz="1800"/>
              <a:t>Ranged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vi" sz="1800"/>
              <a:t>Dash:</a:t>
            </a:r>
            <a:endParaRPr sz="180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 sz="1800"/>
              <a:t>Move Fast</a:t>
            </a:r>
            <a:endParaRPr sz="180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 sz="1800"/>
              <a:t>Invincible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vi" sz="1800"/>
              <a:t>Skill:</a:t>
            </a:r>
            <a:endParaRPr sz="180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 sz="1800"/>
              <a:t>DMG, cooldown</a:t>
            </a:r>
            <a:endParaRPr sz="180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 sz="1800"/>
              <a:t>MP cost</a:t>
            </a:r>
            <a:endParaRPr sz="180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 sz="1800"/>
              <a:t>Effects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vi" sz="1800"/>
              <a:t>MP regeneration: 2% every 5s</a:t>
            </a:r>
            <a:endParaRPr sz="1800"/>
          </a:p>
        </p:txBody>
      </p:sp>
      <p:sp>
        <p:nvSpPr>
          <p:cNvPr id="177" name="Google Shape;177;p26"/>
          <p:cNvSpPr/>
          <p:nvPr/>
        </p:nvSpPr>
        <p:spPr>
          <a:xfrm>
            <a:off x="4251500" y="1019425"/>
            <a:ext cx="3765000" cy="3602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775" y="1729075"/>
            <a:ext cx="2222425" cy="22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/>
              <a:t>5. GamePlay: Enemy - Ranged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Witch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Shoot 3 bullets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Fl</a:t>
            </a:r>
            <a:r>
              <a:rPr lang="vi" sz="1600"/>
              <a:t>y</a:t>
            </a:r>
            <a:r>
              <a:rPr lang="vi" sz="1600"/>
              <a:t> after attack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Run away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Magic Plant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Shoot non-stop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Move Randomly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Keep Distance</a:t>
            </a:r>
            <a:endParaRPr sz="1600"/>
          </a:p>
        </p:txBody>
      </p:sp>
      <p:sp>
        <p:nvSpPr>
          <p:cNvPr id="185" name="Google Shape;185;p27"/>
          <p:cNvSpPr/>
          <p:nvPr/>
        </p:nvSpPr>
        <p:spPr>
          <a:xfrm>
            <a:off x="4251500" y="1019425"/>
            <a:ext cx="3765000" cy="3602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575" y="2030063"/>
            <a:ext cx="1083375" cy="10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950" y="1670000"/>
            <a:ext cx="2682300" cy="32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>
            <a:off x="4251500" y="1019425"/>
            <a:ext cx="3765000" cy="3602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/>
              <a:t>5. GamePlay: Enemy - Melee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Skeleton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Walk toward Player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Attack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Run away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Orc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Slow but high ATK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Tanky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Bear: 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Faster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More annoying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Frog: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Low ATK, high HP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Drop lots of gold</a:t>
            </a:r>
            <a:endParaRPr sz="1600"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838" y="900625"/>
            <a:ext cx="1874875" cy="18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726" y="1311300"/>
            <a:ext cx="1358325" cy="13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375" y="2096775"/>
            <a:ext cx="2975675" cy="36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9000" y="2305300"/>
            <a:ext cx="1944400" cy="19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4251500" y="1019425"/>
            <a:ext cx="3765000" cy="360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/>
              <a:t>5. GamePlay: Trap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Spikes: deal damage to all characters when shoot up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ArrowTower:  shoot continuously</a:t>
            </a:r>
            <a:endParaRPr sz="1600"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75" y="1540200"/>
            <a:ext cx="2401450" cy="24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/>
              <a:t>5. GamePlay: Drop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HP Potion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MP Potion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Gold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Key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Chest</a:t>
            </a:r>
            <a:endParaRPr sz="1600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475" y="1212275"/>
            <a:ext cx="3678575" cy="27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050" y="1868275"/>
            <a:ext cx="875150" cy="8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/>
              <a:t>5. GamePlay: Decoration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Different on each floor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Can take 3 bullets before destroyed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D</a:t>
            </a:r>
            <a:r>
              <a:rPr lang="vi" sz="1600"/>
              <a:t>estroyed </a:t>
            </a:r>
            <a:r>
              <a:rPr lang="vi" sz="1600"/>
              <a:t>immediately </a:t>
            </a:r>
            <a:r>
              <a:rPr lang="vi" sz="1600"/>
              <a:t>by</a:t>
            </a:r>
            <a:r>
              <a:rPr lang="vi" sz="1600"/>
              <a:t> </a:t>
            </a:r>
            <a:r>
              <a:rPr lang="vi" sz="1600"/>
              <a:t>Player melee Skill</a:t>
            </a:r>
            <a:endParaRPr sz="1600"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525" y="1031913"/>
            <a:ext cx="5077150" cy="30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Outlines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vi" sz="2400">
                <a:solidFill>
                  <a:schemeClr val="dk1"/>
                </a:solidFill>
              </a:rPr>
              <a:t>Members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vi" sz="2400">
                <a:solidFill>
                  <a:schemeClr val="dk1"/>
                </a:solidFill>
              </a:rPr>
              <a:t>Idea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vi" sz="2400">
                <a:solidFill>
                  <a:schemeClr val="dk1"/>
                </a:solidFill>
              </a:rPr>
              <a:t>Tools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vi" sz="2400">
                <a:solidFill>
                  <a:schemeClr val="dk1"/>
                </a:solidFill>
              </a:rPr>
              <a:t>Game States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vi" sz="2400">
                <a:solidFill>
                  <a:schemeClr val="dk1"/>
                </a:solidFill>
              </a:rPr>
              <a:t>Game Play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vi" sz="2400">
                <a:solidFill>
                  <a:schemeClr val="dk1"/>
                </a:solidFill>
              </a:rPr>
              <a:t>Demo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vi" sz="2400">
                <a:solidFill>
                  <a:schemeClr val="dk1"/>
                </a:solidFill>
              </a:rPr>
              <a:t>Difficulties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vi" sz="2400">
                <a:solidFill>
                  <a:schemeClr val="dk1"/>
                </a:solidFill>
              </a:rPr>
              <a:t>Future Plan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555600"/>
            <a:ext cx="5797525" cy="38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/>
              <a:t>5. GamePlay: Boss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3 different type of attacks: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Charge Attack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Shoot waves of bullet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Shoot a circle of bullets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Drop a Key.</a:t>
            </a:r>
            <a:endParaRPr sz="1600"/>
          </a:p>
        </p:txBody>
      </p:sp>
      <p:pic>
        <p:nvPicPr>
          <p:cNvPr id="228" name="Google Shape;228;p32"/>
          <p:cNvPicPr preferRelativeResize="0"/>
          <p:nvPr/>
        </p:nvPicPr>
        <p:blipFill rotWithShape="1">
          <a:blip r:embed="rId3">
            <a:alphaModFix/>
          </a:blip>
          <a:srcRect b="7150" l="0" r="0" t="14449"/>
          <a:stretch/>
        </p:blipFill>
        <p:spPr>
          <a:xfrm>
            <a:off x="3793400" y="982050"/>
            <a:ext cx="4941275" cy="31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/>
              <a:t>5. GamePlay: Shop</a:t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A substitute for leveling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Sell 3 items at once.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Refresh cost 1 key.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Items: 27 items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Heal: 50%, 100%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Stats Upgrade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Skills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vi" sz="1600"/>
              <a:t>Unique Upgrade</a:t>
            </a:r>
            <a:endParaRPr sz="1600"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3">
            <a:alphaModFix/>
          </a:blip>
          <a:srcRect b="12912" l="917" r="29609" t="4265"/>
          <a:stretch/>
        </p:blipFill>
        <p:spPr>
          <a:xfrm>
            <a:off x="3618025" y="897788"/>
            <a:ext cx="4992749" cy="33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/>
              <a:t>5. GamePlay: Strategy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 sz="1300"/>
              <a:t>Clearing </a:t>
            </a:r>
            <a:r>
              <a:rPr lang="vi" sz="1300"/>
              <a:t>Floor:</a:t>
            </a:r>
            <a:endParaRPr sz="1300"/>
          </a:p>
          <a:p>
            <a:pPr indent="-31115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 sz="1300"/>
              <a:t>One Key</a:t>
            </a:r>
            <a:endParaRPr sz="1300"/>
          </a:p>
          <a:p>
            <a:pPr indent="-31115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 sz="1300"/>
              <a:t>All key</a:t>
            </a:r>
            <a:endParaRPr sz="1300"/>
          </a:p>
          <a:p>
            <a:pPr indent="-31115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 sz="1300"/>
              <a:t>Terminator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 sz="1300"/>
              <a:t>Killing enemies:</a:t>
            </a:r>
            <a:endParaRPr sz="1300"/>
          </a:p>
          <a:p>
            <a:pPr indent="-31115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 sz="1300"/>
              <a:t>O</a:t>
            </a:r>
            <a:r>
              <a:rPr lang="vi" sz="1300"/>
              <a:t>nly ranged/melee</a:t>
            </a:r>
            <a:endParaRPr sz="1300"/>
          </a:p>
          <a:p>
            <a:pPr indent="-31115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 sz="1300"/>
              <a:t>Ranged&gt; Dash&gt;Melee</a:t>
            </a:r>
            <a:endParaRPr sz="1300"/>
          </a:p>
          <a:p>
            <a:pPr indent="-31115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 sz="1300"/>
              <a:t>Push to trap</a:t>
            </a:r>
            <a:endParaRPr sz="1300"/>
          </a:p>
          <a:p>
            <a:pPr indent="-31115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 sz="1300"/>
              <a:t>Hide behind arrow tower</a:t>
            </a:r>
            <a:endParaRPr sz="1300"/>
          </a:p>
          <a:p>
            <a:pPr indent="-31115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 sz="1300"/>
              <a:t>Treasure</a:t>
            </a:r>
            <a:endParaRPr sz="1300"/>
          </a:p>
          <a:p>
            <a:pPr indent="-31115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 sz="1300"/>
              <a:t>Shop buffs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 sz="1300"/>
              <a:t>Average playtime: 10~15 mins</a:t>
            </a:r>
            <a:endParaRPr sz="1300"/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3">
            <a:alphaModFix/>
          </a:blip>
          <a:srcRect b="42416" l="34168" r="26508" t="23309"/>
          <a:stretch/>
        </p:blipFill>
        <p:spPr>
          <a:xfrm>
            <a:off x="4230250" y="1309037"/>
            <a:ext cx="4335675" cy="25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5514200" y="834075"/>
            <a:ext cx="2525400" cy="348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327000"/>
            <a:ext cx="857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/>
              <a:t>5. GamePlay: Stats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HP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ATK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DEF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Damage Formula: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600"/>
              <a:t>int dmg = atk*skillModifier*1000/(100+15*m_DEF);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4448425" y="164500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 rotWithShape="1">
          <a:blip r:embed="rId3">
            <a:alphaModFix/>
          </a:blip>
          <a:srcRect b="42574" l="48709" r="30612" t="7131"/>
          <a:stretch/>
        </p:blipFill>
        <p:spPr>
          <a:xfrm>
            <a:off x="5589488" y="947175"/>
            <a:ext cx="2374824" cy="32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6. Demo</a:t>
            </a:r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3">
            <a:alphaModFix/>
          </a:blip>
          <a:srcRect b="0" l="0" r="0" t="11418"/>
          <a:stretch/>
        </p:blipFill>
        <p:spPr>
          <a:xfrm>
            <a:off x="2438400" y="1714300"/>
            <a:ext cx="4267200" cy="22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7. Difficulties</a:t>
            </a:r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Planning </a:t>
            </a:r>
            <a:r>
              <a:rPr lang="vi"/>
              <a:t>Idea 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Memory Leak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Randomize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Large </a:t>
            </a:r>
            <a:r>
              <a:rPr lang="vi"/>
              <a:t>Scope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675" y="942713"/>
            <a:ext cx="4267200" cy="325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7. </a:t>
            </a:r>
            <a:r>
              <a:rPr lang="vi"/>
              <a:t>Difficulties:</a:t>
            </a:r>
            <a:endParaRPr/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- Long playtime: &gt;</a:t>
            </a:r>
            <a:r>
              <a:rPr lang="vi"/>
              <a:t>30 min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Difficulty too high: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Locked dash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High MP cost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Unbalance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Map too big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Collision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Mini map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 rotWithShape="1">
          <a:blip r:embed="rId3">
            <a:alphaModFix/>
          </a:blip>
          <a:srcRect b="10843" l="22308" r="22308" t="12416"/>
          <a:stretch/>
        </p:blipFill>
        <p:spPr>
          <a:xfrm>
            <a:off x="4865500" y="445025"/>
            <a:ext cx="3174149" cy="28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 rotWithShape="1">
          <a:blip r:embed="rId4">
            <a:alphaModFix/>
          </a:blip>
          <a:srcRect b="22974" l="6636" r="11837" t="18191"/>
          <a:stretch/>
        </p:blipFill>
        <p:spPr>
          <a:xfrm>
            <a:off x="4639612" y="3521675"/>
            <a:ext cx="3625926" cy="11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8. Future Plan</a:t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- </a:t>
            </a:r>
            <a:r>
              <a:rPr lang="vi"/>
              <a:t>More </a:t>
            </a:r>
            <a:r>
              <a:rPr lang="vi"/>
              <a:t>Characters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</a:t>
            </a:r>
            <a:r>
              <a:rPr lang="vi"/>
              <a:t>More</a:t>
            </a:r>
            <a:r>
              <a:rPr lang="vi"/>
              <a:t> Skills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</a:t>
            </a:r>
            <a:r>
              <a:rPr lang="vi"/>
              <a:t>Better</a:t>
            </a:r>
            <a:r>
              <a:rPr lang="vi"/>
              <a:t> Floor Generation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</a:t>
            </a:r>
            <a:r>
              <a:rPr lang="vi"/>
              <a:t>More </a:t>
            </a:r>
            <a:r>
              <a:rPr lang="vi"/>
              <a:t>Shop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</a:t>
            </a:r>
            <a:r>
              <a:rPr lang="vi"/>
              <a:t> More</a:t>
            </a:r>
            <a:r>
              <a:rPr lang="vi"/>
              <a:t> Bosses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Adding Difficulty Selection :)))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675" y="1251125"/>
            <a:ext cx="3386775" cy="27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END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Members:</a:t>
            </a:r>
            <a:r>
              <a:rPr lang="vi"/>
              <a:t> Long Bùi (Long Slayer)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- Resource, Graphic, State Manager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Map Generation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Shop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UI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600" y="1152475"/>
            <a:ext cx="4267200" cy="322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Members</a:t>
            </a:r>
            <a:r>
              <a:rPr lang="vi"/>
              <a:t>: Tiền Lưu (Tiền Kaka)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- Physic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Skills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Effects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UI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19916" l="1090" r="19864" t="0"/>
          <a:stretch/>
        </p:blipFill>
        <p:spPr>
          <a:xfrm>
            <a:off x="4423200" y="1458088"/>
            <a:ext cx="4143049" cy="28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Mem</a:t>
            </a:r>
            <a:r>
              <a:rPr lang="vi"/>
              <a:t>bers</a:t>
            </a:r>
            <a:r>
              <a:rPr lang="vi"/>
              <a:t>: Tiến Nguyễn (Tian Nguyễn)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- SFX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</a:t>
            </a:r>
            <a:r>
              <a:rPr lang="vi"/>
              <a:t>Text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Traps (*)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Animations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19575" l="0" r="20961" t="0"/>
          <a:stretch/>
        </p:blipFill>
        <p:spPr>
          <a:xfrm>
            <a:off x="4214925" y="1483000"/>
            <a:ext cx="4378024" cy="29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Member</a:t>
            </a:r>
            <a:r>
              <a:rPr lang="vi"/>
              <a:t>: Sơn Vũ (Leader)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- StateManager, Input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Character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Map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Fixing bugs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Assigning tasks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500" y="1170688"/>
            <a:ext cx="4267200" cy="2802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4572000" y="1297450"/>
            <a:ext cx="4260300" cy="216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86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20"/>
              <a:buAutoNum type="arabicPeriod"/>
            </a:pPr>
            <a:r>
              <a:rPr lang="vi" sz="2520"/>
              <a:t>Members:</a:t>
            </a:r>
            <a:endParaRPr sz="3420"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- Rotate tasks.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Everyone can gives new ideas to project.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- Call everyone for attendance check :))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100" y="1390250"/>
            <a:ext cx="41052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2. Idea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Based on 5 criterias: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8-bit graphic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Top 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Fast paced,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Replayable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Difficult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=</a:t>
            </a:r>
            <a:r>
              <a:rPr lang="vi"/>
              <a:t>&gt; Genre Rougelike: Gungeon, Hades, Soul Knight, Children of Morta...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075" y="572450"/>
            <a:ext cx="4900226" cy="27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2. Idea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Name Cross Dungeon: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“Cross” over: multiple themes,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Dungeon: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Enemies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Traps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Rougelike: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Randomized maps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Only hav</a:t>
            </a:r>
            <a:r>
              <a:rPr lang="vi"/>
              <a:t>e</a:t>
            </a:r>
            <a:r>
              <a:rPr lang="vi"/>
              <a:t> one life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/>
              <a:t>Buy upgrades/ skills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No photo description available."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075" y="13811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